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66" r:id="rId5"/>
    <p:sldId id="263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Seated</a:t>
            </a:r>
            <a:br>
              <a:rPr lang="en-US" dirty="0" smtClean="0"/>
            </a:br>
            <a:r>
              <a:rPr lang="en-US" dirty="0" err="1" smtClean="0"/>
              <a:t>asanas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4846320"/>
            <a:ext cx="8045373" cy="18751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YIN: relaxing, targeting fascia, ligaments, and tendons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841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Seated twist--</a:t>
            </a:r>
            <a:r>
              <a:rPr lang="en-US" dirty="0" err="1" smtClean="0"/>
              <a:t>marichyasana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12" y="1668163"/>
            <a:ext cx="6635578" cy="4485501"/>
          </a:xfrm>
        </p:spPr>
      </p:pic>
    </p:spTree>
    <p:extLst>
      <p:ext uri="{BB962C8B-B14F-4D97-AF65-F5344CB8AC3E}">
        <p14:creationId xmlns:p14="http://schemas.microsoft.com/office/powerpoint/2010/main" val="222473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Wide-angle seated forward fold –</a:t>
            </a:r>
            <a:r>
              <a:rPr lang="en-US" dirty="0" err="1" smtClean="0"/>
              <a:t>upavistha</a:t>
            </a:r>
            <a:r>
              <a:rPr lang="en-US" dirty="0" smtClean="0"/>
              <a:t> </a:t>
            </a:r>
            <a:r>
              <a:rPr lang="en-US" dirty="0" err="1" smtClean="0"/>
              <a:t>konasana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" y="2014151"/>
            <a:ext cx="10901680" cy="4497860"/>
          </a:xfrm>
        </p:spPr>
      </p:pic>
    </p:spTree>
    <p:extLst>
      <p:ext uri="{BB962C8B-B14F-4D97-AF65-F5344CB8AC3E}">
        <p14:creationId xmlns:p14="http://schemas.microsoft.com/office/powerpoint/2010/main" val="37778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 angle—</a:t>
            </a:r>
            <a:r>
              <a:rPr lang="en-US" dirty="0" err="1" smtClean="0"/>
              <a:t>baddha</a:t>
            </a:r>
            <a:r>
              <a:rPr lang="en-US" dirty="0" smtClean="0"/>
              <a:t> </a:t>
            </a:r>
            <a:r>
              <a:rPr lang="en-US" dirty="0" err="1" smtClean="0"/>
              <a:t>konasana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62" y="2347784"/>
            <a:ext cx="5529563" cy="3731740"/>
          </a:xfrm>
        </p:spPr>
      </p:pic>
    </p:spTree>
    <p:extLst>
      <p:ext uri="{BB962C8B-B14F-4D97-AF65-F5344CB8AC3E}">
        <p14:creationId xmlns:p14="http://schemas.microsoft.com/office/powerpoint/2010/main" val="247151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pigeon--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50" y="1013253"/>
            <a:ext cx="5869459" cy="5844747"/>
          </a:xfrm>
        </p:spPr>
      </p:pic>
    </p:spTree>
    <p:extLst>
      <p:ext uri="{BB962C8B-B14F-4D97-AF65-F5344CB8AC3E}">
        <p14:creationId xmlns:p14="http://schemas.microsoft.com/office/powerpoint/2010/main" val="151129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pigeon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08" y="1186249"/>
            <a:ext cx="7228703" cy="5041556"/>
          </a:xfrm>
        </p:spPr>
      </p:pic>
    </p:spTree>
    <p:extLst>
      <p:ext uri="{BB962C8B-B14F-4D97-AF65-F5344CB8AC3E}">
        <p14:creationId xmlns:p14="http://schemas.microsoft.com/office/powerpoint/2010/main" val="193758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birdog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61" y="1754658"/>
            <a:ext cx="5535827" cy="4164227"/>
          </a:xfrm>
        </p:spPr>
      </p:pic>
    </p:spTree>
    <p:extLst>
      <p:ext uri="{BB962C8B-B14F-4D97-AF65-F5344CB8AC3E}">
        <p14:creationId xmlns:p14="http://schemas.microsoft.com/office/powerpoint/2010/main" val="427556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Seated leg cradle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24" y="1581665"/>
            <a:ext cx="7092779" cy="4744993"/>
          </a:xfrm>
        </p:spPr>
      </p:pic>
    </p:spTree>
    <p:extLst>
      <p:ext uri="{BB962C8B-B14F-4D97-AF65-F5344CB8AC3E}">
        <p14:creationId xmlns:p14="http://schemas.microsoft.com/office/powerpoint/2010/main" val="418616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 forward fold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11" y="1964724"/>
            <a:ext cx="5128054" cy="36205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35" y="1964724"/>
            <a:ext cx="4670854" cy="36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60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 twist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21" y="1874517"/>
            <a:ext cx="6864626" cy="4432852"/>
          </a:xfrm>
        </p:spPr>
      </p:pic>
    </p:spTree>
    <p:extLst>
      <p:ext uri="{BB962C8B-B14F-4D97-AF65-F5344CB8AC3E}">
        <p14:creationId xmlns:p14="http://schemas.microsoft.com/office/powerpoint/2010/main" val="302903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20" y="-418011"/>
            <a:ext cx="9570510" cy="7759337"/>
          </a:xfrm>
        </p:spPr>
      </p:pic>
    </p:spTree>
    <p:extLst>
      <p:ext uri="{BB962C8B-B14F-4D97-AF65-F5344CB8AC3E}">
        <p14:creationId xmlns:p14="http://schemas.microsoft.com/office/powerpoint/2010/main" val="86426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Fascia—encases muscle tissue and promotes smooth muscle contraction.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2527300"/>
            <a:ext cx="6769099" cy="3683000"/>
          </a:xfrm>
        </p:spPr>
      </p:pic>
    </p:spTree>
    <p:extLst>
      <p:ext uri="{BB962C8B-B14F-4D97-AF65-F5344CB8AC3E}">
        <p14:creationId xmlns:p14="http://schemas.microsoft.com/office/powerpoint/2010/main" val="4118980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4" y="-1031966"/>
            <a:ext cx="7746274" cy="86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3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Comfortable seat--</a:t>
            </a:r>
            <a:r>
              <a:rPr lang="en-US" dirty="0" err="1" smtClean="0"/>
              <a:t>sukasana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90" y="1260389"/>
            <a:ext cx="5572896" cy="4782065"/>
          </a:xfrm>
        </p:spPr>
      </p:pic>
    </p:spTree>
    <p:extLst>
      <p:ext uri="{BB962C8B-B14F-4D97-AF65-F5344CB8AC3E}">
        <p14:creationId xmlns:p14="http://schemas.microsoft.com/office/powerpoint/2010/main" val="426085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 face-- </a:t>
            </a:r>
            <a:r>
              <a:rPr lang="en-US" dirty="0" err="1" smtClean="0"/>
              <a:t>gomukhasana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97" y="2224216"/>
            <a:ext cx="5857103" cy="39912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49" y="1285103"/>
            <a:ext cx="4090086" cy="49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Seated </a:t>
            </a:r>
            <a:r>
              <a:rPr lang="en-US" dirty="0" smtClean="0"/>
              <a:t>half-fish,(half lord of fishes)</a:t>
            </a:r>
            <a:r>
              <a:rPr lang="en-US" u="sng" dirty="0" err="1" smtClean="0"/>
              <a:t>ardha</a:t>
            </a:r>
            <a:r>
              <a:rPr lang="en-US" dirty="0" smtClean="0"/>
              <a:t> </a:t>
            </a:r>
            <a:r>
              <a:rPr lang="en-US" u="sng" dirty="0" err="1" smtClean="0"/>
              <a:t>matsyendrasana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04" y="1963889"/>
            <a:ext cx="7278130" cy="458806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2228054"/>
            <a:ext cx="3658424" cy="40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5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Staff--</a:t>
            </a:r>
            <a:r>
              <a:rPr lang="en-US" dirty="0" err="1" smtClean="0"/>
              <a:t>Dandasana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7" y="1874517"/>
            <a:ext cx="6153665" cy="3883731"/>
          </a:xfrm>
        </p:spPr>
      </p:pic>
    </p:spTree>
    <p:extLst>
      <p:ext uri="{BB962C8B-B14F-4D97-AF65-F5344CB8AC3E}">
        <p14:creationId xmlns:p14="http://schemas.microsoft.com/office/powerpoint/2010/main" val="167276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Seated forward fold--</a:t>
            </a:r>
            <a:r>
              <a:rPr lang="en-US" dirty="0" err="1" smtClean="0"/>
              <a:t>Paschimottanasana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4" y="1874517"/>
            <a:ext cx="5572897" cy="40443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81" y="2972443"/>
            <a:ext cx="5820033" cy="29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1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Seated head to knee—</a:t>
            </a:r>
            <a:r>
              <a:rPr lang="en-US" dirty="0" err="1" smtClean="0"/>
              <a:t>janu</a:t>
            </a:r>
            <a:r>
              <a:rPr lang="en-US" dirty="0" smtClean="0"/>
              <a:t> </a:t>
            </a:r>
            <a:r>
              <a:rPr lang="en-US" dirty="0" err="1" smtClean="0"/>
              <a:t>sirsasana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18" y="1874517"/>
            <a:ext cx="6091881" cy="4229721"/>
          </a:xfrm>
        </p:spPr>
      </p:pic>
    </p:spTree>
    <p:extLst>
      <p:ext uri="{BB962C8B-B14F-4D97-AF65-F5344CB8AC3E}">
        <p14:creationId xmlns:p14="http://schemas.microsoft.com/office/powerpoint/2010/main" val="131204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Revolved head to knee—</a:t>
            </a:r>
            <a:r>
              <a:rPr lang="en-US" dirty="0" err="1" smtClean="0"/>
              <a:t>parivrtta</a:t>
            </a:r>
            <a:r>
              <a:rPr lang="en-US" dirty="0" smtClean="0"/>
              <a:t> </a:t>
            </a:r>
            <a:r>
              <a:rPr lang="en-US" dirty="0" err="1" smtClean="0"/>
              <a:t>janu</a:t>
            </a:r>
            <a:r>
              <a:rPr lang="en-US" dirty="0" smtClean="0"/>
              <a:t> </a:t>
            </a:r>
            <a:r>
              <a:rPr lang="en-US" dirty="0" err="1" smtClean="0"/>
              <a:t>sirasana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7" y="2137718"/>
            <a:ext cx="4481857" cy="41271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22" y="2145810"/>
            <a:ext cx="5115182" cy="41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290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115</TotalTime>
  <Words>84</Words>
  <Application>Microsoft Office PowerPoint</Application>
  <PresentationFormat>Widescreen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Gill Sans MT</vt:lpstr>
      <vt:lpstr>Impact</vt:lpstr>
      <vt:lpstr>Badge</vt:lpstr>
      <vt:lpstr>Seated asanas</vt:lpstr>
      <vt:lpstr>Fascia—encases muscle tissue and promotes smooth muscle contraction.</vt:lpstr>
      <vt:lpstr>Comfortable seat--sukasana</vt:lpstr>
      <vt:lpstr>Cow face-- gomukhasana</vt:lpstr>
      <vt:lpstr>Seated half-fish,(half lord of fishes)ardha matsyendrasana</vt:lpstr>
      <vt:lpstr>Staff--Dandasana</vt:lpstr>
      <vt:lpstr>Seated forward fold--Paschimottanasana</vt:lpstr>
      <vt:lpstr>Seated head to knee—janu sirsasana</vt:lpstr>
      <vt:lpstr>Revolved head to knee—parivrtta janu sirasana</vt:lpstr>
      <vt:lpstr>Seated twist--marichyasana</vt:lpstr>
      <vt:lpstr>Wide-angle seated forward fold –upavistha konasana</vt:lpstr>
      <vt:lpstr>Bound angle—baddha konasana</vt:lpstr>
      <vt:lpstr>Single pigeon--</vt:lpstr>
      <vt:lpstr>Double pigeon</vt:lpstr>
      <vt:lpstr>birdog</vt:lpstr>
      <vt:lpstr>Seated leg cradle</vt:lpstr>
      <vt:lpstr>Sage forward fold</vt:lpstr>
      <vt:lpstr>Sage twist</vt:lpstr>
      <vt:lpstr>PowerPoint Presentation</vt:lpstr>
      <vt:lpstr>PowerPoint Presentation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Seated asanas</dc:title>
  <dc:creator>Rhonda Hodgins</dc:creator>
  <cp:lastModifiedBy>Rhonda Hodgins</cp:lastModifiedBy>
  <cp:revision>19</cp:revision>
  <dcterms:created xsi:type="dcterms:W3CDTF">2017-02-19T20:35:09Z</dcterms:created>
  <dcterms:modified xsi:type="dcterms:W3CDTF">2017-10-08T20:04:43Z</dcterms:modified>
</cp:coreProperties>
</file>